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0330-32F2-4C82-96E5-64761B861D9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B9BB-07AF-4FFA-BD47-8AE1465C00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PHOTOS\Award photos\IMG_20161115_125547_HD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603616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2017-08-08T10:27:39Z</dcterms:created>
  <dcterms:modified xsi:type="dcterms:W3CDTF">2017-08-08T10:29:06Z</dcterms:modified>
</cp:coreProperties>
</file>